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59" r:id="rId26"/>
    <p:sldId id="260" r:id="rId27"/>
    <p:sldId id="261" r:id="rId28"/>
    <p:sldId id="262" r:id="rId29"/>
    <p:sldId id="26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fld id="{BB0CA25C-03AA-4650-8563-E87E7954A037}" type="datetimeFigureOut">
              <a:rPr lang="en-US" smtClean="0"/>
              <a:t>9/27/2017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87FC9D4F-A463-4639-8662-4C8CF51E0CC2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08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05" y="1476375"/>
            <a:ext cx="81153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382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52600"/>
            <a:ext cx="741997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424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" y="1676400"/>
            <a:ext cx="8048625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322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Understanding the Monolithic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21" y="1676400"/>
            <a:ext cx="76866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38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721284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743074"/>
            <a:ext cx="74961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3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01" y="1676400"/>
            <a:ext cx="8057207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2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Composed using suite of small services 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438400"/>
            <a:ext cx="849527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85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Communication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Based on lightweight protocol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27" y="2438400"/>
            <a:ext cx="779145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82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Capabilities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Services encapsulate business capabilities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2286000"/>
            <a:ext cx="772477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00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Data -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r>
              <a:rPr lang="en-US" dirty="0" smtClean="0"/>
              <a:t>Often applications simply expose DAO methods as REST resources.</a:t>
            </a:r>
          </a:p>
          <a:p>
            <a:endParaRPr lang="en-US" dirty="0"/>
          </a:p>
          <a:p>
            <a:r>
              <a:rPr lang="en-US" dirty="0" smtClean="0"/>
              <a:t>Spring DATA REST handles this automatically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92" y="1430594"/>
            <a:ext cx="4637969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95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: </a:t>
            </a:r>
            <a:r>
              <a:rPr lang="en-US" dirty="0" err="1" smtClean="0"/>
              <a:t>Managable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Services easily managed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915" y="2514600"/>
            <a:ext cx="7686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85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 Challenges with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61" y="1981200"/>
            <a:ext cx="687705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36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Challenges with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" y="1828800"/>
            <a:ext cx="761047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28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break Monolithic into </a:t>
            </a:r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" y="1676400"/>
            <a:ext cx="76676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75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590" y="1828800"/>
            <a:ext cx="75533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152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Addressing the issues found in cloud-native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3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First, there was the Spring Framework (2004)</a:t>
            </a:r>
          </a:p>
          <a:p>
            <a:pPr lvl="1"/>
            <a:r>
              <a:rPr lang="en-US" dirty="0" smtClean="0"/>
              <a:t>Alternative to low-level JEE approaches</a:t>
            </a:r>
          </a:p>
          <a:p>
            <a:r>
              <a:rPr lang="en-US" dirty="0" smtClean="0"/>
              <a:t>Next, Spring sub-projects emerged (2006 – present)</a:t>
            </a:r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86200"/>
            <a:ext cx="738187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2310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Origins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Organized under Spring IO umbrella: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362200"/>
            <a:ext cx="69493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182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Cloud Subproject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“Sub-Umbrella” Project within Spring IO platform</a:t>
            </a:r>
          </a:p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70294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58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Goal of Spring Cloud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libraries to apply common patterns needed in distributed applications</a:t>
            </a:r>
          </a:p>
          <a:p>
            <a:pPr lvl="1"/>
            <a:r>
              <a:rPr lang="en-US" dirty="0" smtClean="0"/>
              <a:t>Distributed/Versioned/Centralized Configuration management</a:t>
            </a:r>
          </a:p>
          <a:p>
            <a:pPr lvl="1"/>
            <a:r>
              <a:rPr lang="en-US" dirty="0" smtClean="0"/>
              <a:t>Service Registration and Discovery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Service-to-Service calls</a:t>
            </a:r>
          </a:p>
          <a:p>
            <a:pPr lvl="1"/>
            <a:r>
              <a:rPr lang="en-US" dirty="0" smtClean="0"/>
              <a:t>Circuit Breakers</a:t>
            </a:r>
          </a:p>
          <a:p>
            <a:pPr lvl="1"/>
            <a:r>
              <a:rPr lang="en-US" dirty="0" smtClean="0"/>
              <a:t>Routing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Spring Data 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r>
              <a:rPr lang="en-US" dirty="0" smtClean="0"/>
              <a:t>Plug into dynamic repositories</a:t>
            </a:r>
          </a:p>
          <a:p>
            <a:r>
              <a:rPr lang="en-US" dirty="0" smtClean="0"/>
              <a:t>Generates RESTful interface:</a:t>
            </a:r>
          </a:p>
          <a:p>
            <a:pPr lvl="1"/>
            <a:r>
              <a:rPr lang="en-US" b="1" dirty="0" smtClean="0"/>
              <a:t>GET, PUT, POST, DELETE</a:t>
            </a:r>
          </a:p>
          <a:p>
            <a:r>
              <a:rPr lang="en-US" dirty="0" smtClean="0"/>
              <a:t>Code needed only to override defaults</a:t>
            </a:r>
          </a:p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752600"/>
            <a:ext cx="4114088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464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</a:t>
            </a:r>
            <a:r>
              <a:rPr lang="en-US" dirty="0" err="1" smtClean="0"/>
              <a:t>Microservices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" y="1752600"/>
            <a:ext cx="77628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5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 From Experts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760095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595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-Working Definitions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3" y="1752600"/>
            <a:ext cx="75914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407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299144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240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71628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12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Monolithic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1519238"/>
            <a:ext cx="8039100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939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</Template>
  <TotalTime>666</TotalTime>
  <Words>201</Words>
  <Application>Microsoft Office PowerPoint</Application>
  <PresentationFormat>On-screen Show (4:3)</PresentationFormat>
  <Paragraphs>55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Civic</vt:lpstr>
      <vt:lpstr>PowerPoint Presentation</vt:lpstr>
      <vt:lpstr>Spring Data - REST</vt:lpstr>
      <vt:lpstr>Adding Spring Data REST</vt:lpstr>
      <vt:lpstr>What are Microservices</vt:lpstr>
      <vt:lpstr>Definitions From Experts</vt:lpstr>
      <vt:lpstr>Microservices-Working Definitions </vt:lpstr>
      <vt:lpstr>Microservices Example</vt:lpstr>
      <vt:lpstr>Monolithic Application</vt:lpstr>
      <vt:lpstr>Monolithic Architecture</vt:lpstr>
      <vt:lpstr>Monolithic Challenges</vt:lpstr>
      <vt:lpstr>Monolithic Challenges</vt:lpstr>
      <vt:lpstr>Monolithic Challenges</vt:lpstr>
      <vt:lpstr>Understanding the Monolithic Implementation</vt:lpstr>
      <vt:lpstr>Monolithic Advantages</vt:lpstr>
      <vt:lpstr>Monolithic Disadvantages</vt:lpstr>
      <vt:lpstr>Microservices Architecture</vt:lpstr>
      <vt:lpstr>Microservices Services</vt:lpstr>
      <vt:lpstr>Microservice Communication</vt:lpstr>
      <vt:lpstr>Microservices: Capabilities</vt:lpstr>
      <vt:lpstr>Microservices: Managable</vt:lpstr>
      <vt:lpstr> Challenges with Microservices</vt:lpstr>
      <vt:lpstr>Challenges with Microservices</vt:lpstr>
      <vt:lpstr>How to break Monolithic into Microservices </vt:lpstr>
      <vt:lpstr>Summary</vt:lpstr>
      <vt:lpstr>Spring Cloud</vt:lpstr>
      <vt:lpstr>Spring Cloud Origins</vt:lpstr>
      <vt:lpstr>Spring Cloud Origins</vt:lpstr>
      <vt:lpstr>Spring Cloud Subproject</vt:lpstr>
      <vt:lpstr>Goal of Spring Cloud</vt:lpstr>
    </vt:vector>
  </TitlesOfParts>
  <Company>Citiustech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Priyanka Gawada</dc:creator>
  <cp:lastModifiedBy>Priyanka Gawada</cp:lastModifiedBy>
  <cp:revision>6</cp:revision>
  <dcterms:created xsi:type="dcterms:W3CDTF">2017-09-27T15:26:04Z</dcterms:created>
  <dcterms:modified xsi:type="dcterms:W3CDTF">2017-09-28T02:32:59Z</dcterms:modified>
</cp:coreProperties>
</file>